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60" r:id="rId7"/>
    <p:sldId id="258" r:id="rId8"/>
    <p:sldId id="261" r:id="rId9"/>
    <p:sldId id="25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E4D6C-ED5E-476C-B922-DA3DE7940570}" v="19" dt="2022-07-11T18:18:14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0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4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7/11/2022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199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46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48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Freeform: Shape 52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8" name="Freeform: Shape 54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89" name="Rectangle 56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58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3D902-587D-37DA-4440-C13E0A869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435" y="1379083"/>
            <a:ext cx="4203323" cy="2902798"/>
          </a:xfrm>
        </p:spPr>
        <p:txBody>
          <a:bodyPr>
            <a:normAutofit/>
          </a:bodyPr>
          <a:lstStyle/>
          <a:p>
            <a:r>
              <a:rPr lang="en-US" sz="4200"/>
              <a:t>Voltage, Ohms, &amp; Amperes</a:t>
            </a:r>
          </a:p>
        </p:txBody>
      </p:sp>
      <p:grpSp>
        <p:nvGrpSpPr>
          <p:cNvPr id="91" name="Group 60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62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2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93" name="Oval 64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4" name="Oval 66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C4DB8-F061-8C16-2F03-C9F2A2AF2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719" y="2128270"/>
            <a:ext cx="4172845" cy="2443117"/>
          </a:xfrm>
          <a:prstGeom prst="rect">
            <a:avLst/>
          </a:prstGeom>
          <a:ln w="28575">
            <a:noFill/>
          </a:ln>
        </p:spPr>
      </p:pic>
      <p:grpSp>
        <p:nvGrpSpPr>
          <p:cNvPr id="95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70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71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72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73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2448742-2910-B7EF-D45D-EA8737CB5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8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31"/>
    </mc:Choice>
    <mc:Fallback>
      <p:transition spd="slow" advTm="1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BE3C7-966C-2010-812C-87619863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en-US" dirty="0"/>
              <a:t>Voltage/Volts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3B197-66F0-0F5A-5F25-BFE5F9775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4" r="11206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7" name="Group 36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0393D-E476-E5DD-7C45-C7C2D3535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497" y="2023413"/>
            <a:ext cx="4608955" cy="30670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63BBC08-BC17-D505-3699-D44BABE85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4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3"/>
    </mc:Choice>
    <mc:Fallback>
      <p:transition spd="slow" advTm="7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BE3C7-966C-2010-812C-87619863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en-US" dirty="0"/>
              <a:t>Voltage/Volts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3B197-66F0-0F5A-5F25-BFE5F9775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4" r="11206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7" name="Group 36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0393D-E476-E5DD-7C45-C7C2D3535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497" y="2023413"/>
            <a:ext cx="4608955" cy="3067050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79AF11E-E318-F959-5CC5-79B565F4B931}"/>
              </a:ext>
            </a:extLst>
          </p:cNvPr>
          <p:cNvSpPr/>
          <p:nvPr/>
        </p:nvSpPr>
        <p:spPr>
          <a:xfrm>
            <a:off x="755102" y="3276113"/>
            <a:ext cx="2057400" cy="2191965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A26ADA-2EC0-5EE5-E357-7E65CC53A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28"/>
    </mc:Choice>
    <mc:Fallback>
      <p:transition spd="slow" advTm="55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143AE-B48E-50D8-A09C-3222A90E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en-US" dirty="0"/>
              <a:t>Ohms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0A46E-C520-4766-A51F-AEB86A55B0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4" r="11206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Ohms Symbol Electronic Circuit Diagram Rh Linkdeln - Ohms Law Symbol - Free  Transparent PNG Download - PNGkey">
            <a:extLst>
              <a:ext uri="{FF2B5EF4-FFF2-40B4-BE49-F238E27FC236}">
                <a16:creationId xmlns:a16="http://schemas.microsoft.com/office/drawing/2014/main" id="{D31EA186-F9FD-24D6-8A1E-CF5A0D567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19" y="1820976"/>
            <a:ext cx="3549312" cy="38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916925B-FFCF-FB5A-9176-1DB561816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3"/>
    </mc:Choice>
    <mc:Fallback>
      <p:transition spd="slow" advTm="10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143AE-B48E-50D8-A09C-3222A90E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en-US" dirty="0"/>
              <a:t>Ohms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0A46E-C520-4766-A51F-AEB86A55B0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4" r="11206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F7462695-1331-3ED5-123B-19E296B67740}"/>
              </a:ext>
            </a:extLst>
          </p:cNvPr>
          <p:cNvSpPr/>
          <p:nvPr/>
        </p:nvSpPr>
        <p:spPr>
          <a:xfrm>
            <a:off x="2481944" y="1095407"/>
            <a:ext cx="2640562" cy="2683491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Ohms Symbol Electronic Circuit Diagram Rh Linkdeln - Ohms Law Symbol - Free  Transparent PNG Download - PNGkey">
            <a:extLst>
              <a:ext uri="{FF2B5EF4-FFF2-40B4-BE49-F238E27FC236}">
                <a16:creationId xmlns:a16="http://schemas.microsoft.com/office/drawing/2014/main" id="{C2A62C3A-B4DF-507A-8E83-8AFB8E7E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19" y="1820976"/>
            <a:ext cx="3549312" cy="38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382B66B-3C96-E000-4D6A-979C35395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91"/>
    </mc:Choice>
    <mc:Fallback>
      <p:transition spd="slow" advTm="4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C7DF8-81C9-4C4B-C00A-F86610B74D61}"/>
              </a:ext>
            </a:extLst>
          </p:cNvPr>
          <p:cNvSpPr/>
          <p:nvPr/>
        </p:nvSpPr>
        <p:spPr>
          <a:xfrm>
            <a:off x="2618787" y="2646047"/>
            <a:ext cx="1578524" cy="21099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169A9-0290-C2B1-8948-7E56C427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06" y="655924"/>
            <a:ext cx="4834021" cy="1314996"/>
          </a:xfrm>
        </p:spPr>
        <p:txBody>
          <a:bodyPr anchor="b">
            <a:normAutofit/>
          </a:bodyPr>
          <a:lstStyle/>
          <a:p>
            <a:r>
              <a:rPr lang="en-US" dirty="0"/>
              <a:t>Amperes/Amps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F280-9463-87AA-34C0-7A38D57DB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" r="6853" b="2"/>
          <a:stretch/>
        </p:blipFill>
        <p:spPr>
          <a:xfrm>
            <a:off x="6162370" y="876300"/>
            <a:ext cx="5058201" cy="4577713"/>
          </a:xfrm>
          <a:prstGeom prst="rect">
            <a:avLst/>
          </a:prstGeom>
        </p:spPr>
      </p:pic>
      <p:grpSp>
        <p:nvGrpSpPr>
          <p:cNvPr id="10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856DD51-CB60-069F-DFB9-EC1571F56BDF}"/>
              </a:ext>
            </a:extLst>
          </p:cNvPr>
          <p:cNvSpPr txBox="1"/>
          <p:nvPr/>
        </p:nvSpPr>
        <p:spPr>
          <a:xfrm>
            <a:off x="2618787" y="2121815"/>
            <a:ext cx="2232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BAF3DF5-8627-BD59-03E4-BDCAC3AD62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37"/>
    </mc:Choice>
    <mc:Fallback>
      <p:transition spd="slow" advTm="2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C7DF8-81C9-4C4B-C00A-F86610B74D61}"/>
              </a:ext>
            </a:extLst>
          </p:cNvPr>
          <p:cNvSpPr/>
          <p:nvPr/>
        </p:nvSpPr>
        <p:spPr>
          <a:xfrm>
            <a:off x="2618787" y="2646047"/>
            <a:ext cx="1578524" cy="21099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169A9-0290-C2B1-8948-7E56C427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06" y="655924"/>
            <a:ext cx="4834021" cy="1314996"/>
          </a:xfrm>
        </p:spPr>
        <p:txBody>
          <a:bodyPr anchor="b">
            <a:normAutofit/>
          </a:bodyPr>
          <a:lstStyle/>
          <a:p>
            <a:r>
              <a:rPr lang="en-US" dirty="0"/>
              <a:t>Amperes/Amps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F280-9463-87AA-34C0-7A38D57DB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" r="6853" b="2"/>
          <a:stretch/>
        </p:blipFill>
        <p:spPr>
          <a:xfrm>
            <a:off x="6162370" y="876300"/>
            <a:ext cx="5058201" cy="4577713"/>
          </a:xfrm>
          <a:prstGeom prst="rect">
            <a:avLst/>
          </a:prstGeom>
        </p:spPr>
      </p:pic>
      <p:grpSp>
        <p:nvGrpSpPr>
          <p:cNvPr id="10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85C6E9E8-414A-EC68-B053-133F07F04826}"/>
              </a:ext>
            </a:extLst>
          </p:cNvPr>
          <p:cNvSpPr/>
          <p:nvPr/>
        </p:nvSpPr>
        <p:spPr>
          <a:xfrm>
            <a:off x="7762875" y="3051985"/>
            <a:ext cx="2958569" cy="2191965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6DD51-CB60-069F-DFB9-EC1571F56BDF}"/>
              </a:ext>
            </a:extLst>
          </p:cNvPr>
          <p:cNvSpPr txBox="1"/>
          <p:nvPr/>
        </p:nvSpPr>
        <p:spPr>
          <a:xfrm>
            <a:off x="2618787" y="2121815"/>
            <a:ext cx="2232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B01B9C2-1FC9-4879-57CE-ECD576816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5"/>
    </mc:Choice>
    <mc:Fallback>
      <p:transition spd="slow" advTm="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AE2740D6C89946B2BB27E73971B4B3" ma:contentTypeVersion="5" ma:contentTypeDescription="Create a new document." ma:contentTypeScope="" ma:versionID="40137e7d372a53638e000afcda5bf441">
  <xsd:schema xmlns:xsd="http://www.w3.org/2001/XMLSchema" xmlns:xs="http://www.w3.org/2001/XMLSchema" xmlns:p="http://schemas.microsoft.com/office/2006/metadata/properties" xmlns:ns3="3236d7ee-95f7-4652-9169-7fa0750b1c52" xmlns:ns4="73716e36-5944-41b5-a467-cdb9f7526baa" targetNamespace="http://schemas.microsoft.com/office/2006/metadata/properties" ma:root="true" ma:fieldsID="2404ca6e15b06b7b4f71828b5155731d" ns3:_="" ns4:_="">
    <xsd:import namespace="3236d7ee-95f7-4652-9169-7fa0750b1c52"/>
    <xsd:import namespace="73716e36-5944-41b5-a467-cdb9f7526b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6d7ee-95f7-4652-9169-7fa0750b1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16e36-5944-41b5-a467-cdb9f7526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7C3536-6D5D-485C-9B7F-0B222A68F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36d7ee-95f7-4652-9169-7fa0750b1c52"/>
    <ds:schemaRef ds:uri="73716e36-5944-41b5-a467-cdb9f7526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94EC9D-98E1-4808-8625-FEE95A5802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98D43-4059-4FF5-A032-618536290990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236d7ee-95f7-4652-9169-7fa0750b1c52"/>
    <ds:schemaRef ds:uri="http://schemas.openxmlformats.org/package/2006/metadata/core-properties"/>
    <ds:schemaRef ds:uri="http://purl.org/dc/terms/"/>
    <ds:schemaRef ds:uri="73716e36-5944-41b5-a467-cdb9f7526ba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22</Words>
  <Application>Microsoft Office PowerPoint</Application>
  <PresentationFormat>Widescreen</PresentationFormat>
  <Paragraphs>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Source Sans Pro</vt:lpstr>
      <vt:lpstr>FunkyShapesDarkVTI</vt:lpstr>
      <vt:lpstr>Voltage, Ohms, &amp; Amperes</vt:lpstr>
      <vt:lpstr>Voltage/Volts</vt:lpstr>
      <vt:lpstr>Voltage/Volts</vt:lpstr>
      <vt:lpstr>Ohms</vt:lpstr>
      <vt:lpstr>Ohms</vt:lpstr>
      <vt:lpstr>Amperes/Amps</vt:lpstr>
      <vt:lpstr>Amperes/Amps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Voltage, Ohms, &amp; Amperes</dc:title>
  <dc:creator>Accounting Department</dc:creator>
  <cp:lastModifiedBy>Accounting Department</cp:lastModifiedBy>
  <cp:revision>2</cp:revision>
  <dcterms:created xsi:type="dcterms:W3CDTF">2022-06-30T16:28:50Z</dcterms:created>
  <dcterms:modified xsi:type="dcterms:W3CDTF">2022-07-12T12:59:05Z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0x0101007AAE2740D6C89946B2BB27E73971B4B3</vt:lpwstr>
  </property>
</Properties>
</file>